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5" d="100"/>
          <a:sy n="75" d="100"/>
        </p:scale>
        <p:origin x="138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97BB8-1B0C-46AF-9099-639AEC1AB4D0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0AEC-ED4A-465A-9E37-848174F28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777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97BB8-1B0C-46AF-9099-639AEC1AB4D0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0AEC-ED4A-465A-9E37-848174F28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022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97BB8-1B0C-46AF-9099-639AEC1AB4D0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0AEC-ED4A-465A-9E37-848174F28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19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97BB8-1B0C-46AF-9099-639AEC1AB4D0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0AEC-ED4A-465A-9E37-848174F28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649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97BB8-1B0C-46AF-9099-639AEC1AB4D0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0AEC-ED4A-465A-9E37-848174F28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421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97BB8-1B0C-46AF-9099-639AEC1AB4D0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0AEC-ED4A-465A-9E37-848174F28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418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97BB8-1B0C-46AF-9099-639AEC1AB4D0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0AEC-ED4A-465A-9E37-848174F28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511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97BB8-1B0C-46AF-9099-639AEC1AB4D0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0AEC-ED4A-465A-9E37-848174F28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945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97BB8-1B0C-46AF-9099-639AEC1AB4D0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0AEC-ED4A-465A-9E37-848174F28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655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97BB8-1B0C-46AF-9099-639AEC1AB4D0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0AEC-ED4A-465A-9E37-848174F28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932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97BB8-1B0C-46AF-9099-639AEC1AB4D0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0AEC-ED4A-465A-9E37-848174F28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766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97BB8-1B0C-46AF-9099-639AEC1AB4D0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90AEC-ED4A-465A-9E37-848174F28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210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e Honest">
            <a:extLst>
              <a:ext uri="{FF2B5EF4-FFF2-40B4-BE49-F238E27FC236}">
                <a16:creationId xmlns:a16="http://schemas.microsoft.com/office/drawing/2014/main" id="{1C14634C-71D2-487F-A8CC-6C7684182D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968" y="425466"/>
            <a:ext cx="5130063" cy="234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AA6F894-8859-4D1C-AD3F-7AA723D21827}"/>
              </a:ext>
            </a:extLst>
          </p:cNvPr>
          <p:cNvSpPr txBox="1"/>
          <p:nvPr/>
        </p:nvSpPr>
        <p:spPr>
          <a:xfrm>
            <a:off x="294565" y="1246693"/>
            <a:ext cx="626886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What do the terms finite and non finite mean? 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Pictionary task -  Split an A4 piece of paper in half and sort out the following resources into either finite or non finite. You must use drawings. </a:t>
            </a:r>
          </a:p>
          <a:p>
            <a:endParaRPr lang="en-GB" sz="1000" dirty="0"/>
          </a:p>
          <a:p>
            <a:r>
              <a:rPr lang="en-GB" dirty="0"/>
              <a:t>Hydro energy      Crude oil       Wood        Metal      Wind energy       </a:t>
            </a:r>
          </a:p>
          <a:p>
            <a:endParaRPr lang="en-GB" sz="1000" dirty="0"/>
          </a:p>
          <a:p>
            <a:r>
              <a:rPr lang="en-GB" dirty="0"/>
              <a:t>          Solar energy          Plastic        Natural gas      Geothermal</a:t>
            </a:r>
          </a:p>
          <a:p>
            <a:endParaRPr lang="en-GB" dirty="0"/>
          </a:p>
          <a:p>
            <a:r>
              <a:rPr lang="en-GB" dirty="0"/>
              <a:t>   </a:t>
            </a:r>
          </a:p>
        </p:txBody>
      </p:sp>
      <p:sp>
        <p:nvSpPr>
          <p:cNvPr id="6" name="Rectangle 41">
            <a:extLst>
              <a:ext uri="{FF2B5EF4-FFF2-40B4-BE49-F238E27FC236}">
                <a16:creationId xmlns:a16="http://schemas.microsoft.com/office/drawing/2014/main" id="{ECF8A839-54D3-4F7A-BC82-C29E597FE255}"/>
              </a:ext>
            </a:extLst>
          </p:cNvPr>
          <p:cNvSpPr/>
          <p:nvPr/>
        </p:nvSpPr>
        <p:spPr>
          <a:xfrm>
            <a:off x="190228" y="6531332"/>
            <a:ext cx="6502672" cy="1013554"/>
          </a:xfrm>
          <a:custGeom>
            <a:avLst/>
            <a:gdLst>
              <a:gd name="connsiteX0" fmla="*/ 0 w 7244190"/>
              <a:gd name="connsiteY0" fmla="*/ 0 h 1013554"/>
              <a:gd name="connsiteX1" fmla="*/ 658563 w 7244190"/>
              <a:gd name="connsiteY1" fmla="*/ 0 h 1013554"/>
              <a:gd name="connsiteX2" fmla="*/ 1244684 w 7244190"/>
              <a:gd name="connsiteY2" fmla="*/ 0 h 1013554"/>
              <a:gd name="connsiteX3" fmla="*/ 2048130 w 7244190"/>
              <a:gd name="connsiteY3" fmla="*/ 0 h 1013554"/>
              <a:gd name="connsiteX4" fmla="*/ 2779135 w 7244190"/>
              <a:gd name="connsiteY4" fmla="*/ 0 h 1013554"/>
              <a:gd name="connsiteX5" fmla="*/ 3292814 w 7244190"/>
              <a:gd name="connsiteY5" fmla="*/ 0 h 1013554"/>
              <a:gd name="connsiteX6" fmla="*/ 3951376 w 7244190"/>
              <a:gd name="connsiteY6" fmla="*/ 0 h 1013554"/>
              <a:gd name="connsiteX7" fmla="*/ 4465055 w 7244190"/>
              <a:gd name="connsiteY7" fmla="*/ 0 h 1013554"/>
              <a:gd name="connsiteX8" fmla="*/ 5051176 w 7244190"/>
              <a:gd name="connsiteY8" fmla="*/ 0 h 1013554"/>
              <a:gd name="connsiteX9" fmla="*/ 5782181 w 7244190"/>
              <a:gd name="connsiteY9" fmla="*/ 0 h 1013554"/>
              <a:gd name="connsiteX10" fmla="*/ 6585627 w 7244190"/>
              <a:gd name="connsiteY10" fmla="*/ 0 h 1013554"/>
              <a:gd name="connsiteX11" fmla="*/ 7244190 w 7244190"/>
              <a:gd name="connsiteY11" fmla="*/ 0 h 1013554"/>
              <a:gd name="connsiteX12" fmla="*/ 7244190 w 7244190"/>
              <a:gd name="connsiteY12" fmla="*/ 527048 h 1013554"/>
              <a:gd name="connsiteX13" fmla="*/ 7244190 w 7244190"/>
              <a:gd name="connsiteY13" fmla="*/ 1013554 h 1013554"/>
              <a:gd name="connsiteX14" fmla="*/ 6440743 w 7244190"/>
              <a:gd name="connsiteY14" fmla="*/ 1013554 h 1013554"/>
              <a:gd name="connsiteX15" fmla="*/ 5999506 w 7244190"/>
              <a:gd name="connsiteY15" fmla="*/ 1013554 h 1013554"/>
              <a:gd name="connsiteX16" fmla="*/ 5558269 w 7244190"/>
              <a:gd name="connsiteY16" fmla="*/ 1013554 h 1013554"/>
              <a:gd name="connsiteX17" fmla="*/ 4899707 w 7244190"/>
              <a:gd name="connsiteY17" fmla="*/ 1013554 h 1013554"/>
              <a:gd name="connsiteX18" fmla="*/ 4168702 w 7244190"/>
              <a:gd name="connsiteY18" fmla="*/ 1013554 h 1013554"/>
              <a:gd name="connsiteX19" fmla="*/ 3510139 w 7244190"/>
              <a:gd name="connsiteY19" fmla="*/ 1013554 h 1013554"/>
              <a:gd name="connsiteX20" fmla="*/ 3068902 w 7244190"/>
              <a:gd name="connsiteY20" fmla="*/ 1013554 h 1013554"/>
              <a:gd name="connsiteX21" fmla="*/ 2555223 w 7244190"/>
              <a:gd name="connsiteY21" fmla="*/ 1013554 h 1013554"/>
              <a:gd name="connsiteX22" fmla="*/ 2113986 w 7244190"/>
              <a:gd name="connsiteY22" fmla="*/ 1013554 h 1013554"/>
              <a:gd name="connsiteX23" fmla="*/ 1600307 w 7244190"/>
              <a:gd name="connsiteY23" fmla="*/ 1013554 h 1013554"/>
              <a:gd name="connsiteX24" fmla="*/ 1014187 w 7244190"/>
              <a:gd name="connsiteY24" fmla="*/ 1013554 h 1013554"/>
              <a:gd name="connsiteX25" fmla="*/ 572950 w 7244190"/>
              <a:gd name="connsiteY25" fmla="*/ 1013554 h 1013554"/>
              <a:gd name="connsiteX26" fmla="*/ 0 w 7244190"/>
              <a:gd name="connsiteY26" fmla="*/ 1013554 h 1013554"/>
              <a:gd name="connsiteX27" fmla="*/ 0 w 7244190"/>
              <a:gd name="connsiteY27" fmla="*/ 486506 h 1013554"/>
              <a:gd name="connsiteX28" fmla="*/ 0 w 7244190"/>
              <a:gd name="connsiteY28" fmla="*/ 0 h 1013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7244190" h="1013554" fill="none" extrusionOk="0">
                <a:moveTo>
                  <a:pt x="0" y="0"/>
                </a:moveTo>
                <a:cubicBezTo>
                  <a:pt x="164725" y="827"/>
                  <a:pt x="430982" y="-9104"/>
                  <a:pt x="658563" y="0"/>
                </a:cubicBezTo>
                <a:cubicBezTo>
                  <a:pt x="886144" y="9104"/>
                  <a:pt x="1021343" y="-27163"/>
                  <a:pt x="1244684" y="0"/>
                </a:cubicBezTo>
                <a:cubicBezTo>
                  <a:pt x="1468025" y="27163"/>
                  <a:pt x="1696538" y="34729"/>
                  <a:pt x="2048130" y="0"/>
                </a:cubicBezTo>
                <a:cubicBezTo>
                  <a:pt x="2399722" y="-34729"/>
                  <a:pt x="2539443" y="-9371"/>
                  <a:pt x="2779135" y="0"/>
                </a:cubicBezTo>
                <a:cubicBezTo>
                  <a:pt x="3018828" y="9371"/>
                  <a:pt x="3058920" y="13068"/>
                  <a:pt x="3292814" y="0"/>
                </a:cubicBezTo>
                <a:cubicBezTo>
                  <a:pt x="3526708" y="-13068"/>
                  <a:pt x="3683116" y="-22630"/>
                  <a:pt x="3951376" y="0"/>
                </a:cubicBezTo>
                <a:cubicBezTo>
                  <a:pt x="4219636" y="22630"/>
                  <a:pt x="4220234" y="2261"/>
                  <a:pt x="4465055" y="0"/>
                </a:cubicBezTo>
                <a:cubicBezTo>
                  <a:pt x="4709876" y="-2261"/>
                  <a:pt x="4782889" y="-5728"/>
                  <a:pt x="5051176" y="0"/>
                </a:cubicBezTo>
                <a:cubicBezTo>
                  <a:pt x="5319463" y="5728"/>
                  <a:pt x="5533867" y="8256"/>
                  <a:pt x="5782181" y="0"/>
                </a:cubicBezTo>
                <a:cubicBezTo>
                  <a:pt x="6030496" y="-8256"/>
                  <a:pt x="6355497" y="-37438"/>
                  <a:pt x="6585627" y="0"/>
                </a:cubicBezTo>
                <a:cubicBezTo>
                  <a:pt x="6815757" y="37438"/>
                  <a:pt x="7092786" y="-30546"/>
                  <a:pt x="7244190" y="0"/>
                </a:cubicBezTo>
                <a:cubicBezTo>
                  <a:pt x="7252566" y="209578"/>
                  <a:pt x="7265270" y="380181"/>
                  <a:pt x="7244190" y="527048"/>
                </a:cubicBezTo>
                <a:cubicBezTo>
                  <a:pt x="7223110" y="673915"/>
                  <a:pt x="7226997" y="884963"/>
                  <a:pt x="7244190" y="1013554"/>
                </a:cubicBezTo>
                <a:cubicBezTo>
                  <a:pt x="6901312" y="1019611"/>
                  <a:pt x="6756397" y="1040653"/>
                  <a:pt x="6440743" y="1013554"/>
                </a:cubicBezTo>
                <a:cubicBezTo>
                  <a:pt x="6125089" y="986455"/>
                  <a:pt x="6156856" y="1031203"/>
                  <a:pt x="5999506" y="1013554"/>
                </a:cubicBezTo>
                <a:cubicBezTo>
                  <a:pt x="5842156" y="995905"/>
                  <a:pt x="5710832" y="1002901"/>
                  <a:pt x="5558269" y="1013554"/>
                </a:cubicBezTo>
                <a:cubicBezTo>
                  <a:pt x="5405706" y="1024207"/>
                  <a:pt x="5156498" y="1017238"/>
                  <a:pt x="4899707" y="1013554"/>
                </a:cubicBezTo>
                <a:cubicBezTo>
                  <a:pt x="4642916" y="1009870"/>
                  <a:pt x="4415628" y="1018305"/>
                  <a:pt x="4168702" y="1013554"/>
                </a:cubicBezTo>
                <a:cubicBezTo>
                  <a:pt x="3921777" y="1008803"/>
                  <a:pt x="3796705" y="988971"/>
                  <a:pt x="3510139" y="1013554"/>
                </a:cubicBezTo>
                <a:cubicBezTo>
                  <a:pt x="3223573" y="1038137"/>
                  <a:pt x="3160221" y="1020216"/>
                  <a:pt x="3068902" y="1013554"/>
                </a:cubicBezTo>
                <a:cubicBezTo>
                  <a:pt x="2977583" y="1006892"/>
                  <a:pt x="2778757" y="1029978"/>
                  <a:pt x="2555223" y="1013554"/>
                </a:cubicBezTo>
                <a:cubicBezTo>
                  <a:pt x="2331689" y="997130"/>
                  <a:pt x="2204916" y="1009348"/>
                  <a:pt x="2113986" y="1013554"/>
                </a:cubicBezTo>
                <a:cubicBezTo>
                  <a:pt x="2023056" y="1017760"/>
                  <a:pt x="1705899" y="1012696"/>
                  <a:pt x="1600307" y="1013554"/>
                </a:cubicBezTo>
                <a:cubicBezTo>
                  <a:pt x="1494715" y="1014412"/>
                  <a:pt x="1270481" y="986814"/>
                  <a:pt x="1014187" y="1013554"/>
                </a:cubicBezTo>
                <a:cubicBezTo>
                  <a:pt x="757893" y="1040294"/>
                  <a:pt x="725918" y="1012934"/>
                  <a:pt x="572950" y="1013554"/>
                </a:cubicBezTo>
                <a:cubicBezTo>
                  <a:pt x="419982" y="1014174"/>
                  <a:pt x="244941" y="991189"/>
                  <a:pt x="0" y="1013554"/>
                </a:cubicBezTo>
                <a:cubicBezTo>
                  <a:pt x="-17306" y="866069"/>
                  <a:pt x="-433" y="614984"/>
                  <a:pt x="0" y="486506"/>
                </a:cubicBezTo>
                <a:cubicBezTo>
                  <a:pt x="433" y="358028"/>
                  <a:pt x="6189" y="210823"/>
                  <a:pt x="0" y="0"/>
                </a:cubicBezTo>
                <a:close/>
              </a:path>
              <a:path w="7244190" h="1013554" stroke="0" extrusionOk="0">
                <a:moveTo>
                  <a:pt x="0" y="0"/>
                </a:moveTo>
                <a:cubicBezTo>
                  <a:pt x="267512" y="31486"/>
                  <a:pt x="356007" y="-11398"/>
                  <a:pt x="658563" y="0"/>
                </a:cubicBezTo>
                <a:cubicBezTo>
                  <a:pt x="961119" y="11398"/>
                  <a:pt x="1060681" y="29471"/>
                  <a:pt x="1317125" y="0"/>
                </a:cubicBezTo>
                <a:cubicBezTo>
                  <a:pt x="1573569" y="-29471"/>
                  <a:pt x="1695952" y="-4382"/>
                  <a:pt x="1830804" y="0"/>
                </a:cubicBezTo>
                <a:cubicBezTo>
                  <a:pt x="1965656" y="4382"/>
                  <a:pt x="2177170" y="29511"/>
                  <a:pt x="2489367" y="0"/>
                </a:cubicBezTo>
                <a:cubicBezTo>
                  <a:pt x="2801564" y="-29511"/>
                  <a:pt x="2888534" y="-21154"/>
                  <a:pt x="3003046" y="0"/>
                </a:cubicBezTo>
                <a:cubicBezTo>
                  <a:pt x="3117558" y="21154"/>
                  <a:pt x="3444152" y="13277"/>
                  <a:pt x="3806493" y="0"/>
                </a:cubicBezTo>
                <a:cubicBezTo>
                  <a:pt x="4168834" y="-13277"/>
                  <a:pt x="4150340" y="-16439"/>
                  <a:pt x="4392613" y="0"/>
                </a:cubicBezTo>
                <a:cubicBezTo>
                  <a:pt x="4634886" y="16439"/>
                  <a:pt x="4722561" y="18818"/>
                  <a:pt x="4906292" y="0"/>
                </a:cubicBezTo>
                <a:cubicBezTo>
                  <a:pt x="5090023" y="-18818"/>
                  <a:pt x="5352877" y="9476"/>
                  <a:pt x="5564855" y="0"/>
                </a:cubicBezTo>
                <a:cubicBezTo>
                  <a:pt x="5776833" y="-9476"/>
                  <a:pt x="6113423" y="19642"/>
                  <a:pt x="6368302" y="0"/>
                </a:cubicBezTo>
                <a:cubicBezTo>
                  <a:pt x="6623181" y="-19642"/>
                  <a:pt x="6870638" y="-24807"/>
                  <a:pt x="7244190" y="0"/>
                </a:cubicBezTo>
                <a:cubicBezTo>
                  <a:pt x="7223193" y="117706"/>
                  <a:pt x="7256794" y="274576"/>
                  <a:pt x="7244190" y="486506"/>
                </a:cubicBezTo>
                <a:cubicBezTo>
                  <a:pt x="7231586" y="698436"/>
                  <a:pt x="7223013" y="790879"/>
                  <a:pt x="7244190" y="1013554"/>
                </a:cubicBezTo>
                <a:cubicBezTo>
                  <a:pt x="7029747" y="993920"/>
                  <a:pt x="6843957" y="1042496"/>
                  <a:pt x="6585627" y="1013554"/>
                </a:cubicBezTo>
                <a:cubicBezTo>
                  <a:pt x="6327297" y="984612"/>
                  <a:pt x="6108767" y="1032834"/>
                  <a:pt x="5854623" y="1013554"/>
                </a:cubicBezTo>
                <a:cubicBezTo>
                  <a:pt x="5600479" y="994274"/>
                  <a:pt x="5329688" y="983246"/>
                  <a:pt x="5196060" y="1013554"/>
                </a:cubicBezTo>
                <a:cubicBezTo>
                  <a:pt x="5062432" y="1043862"/>
                  <a:pt x="4710358" y="1039011"/>
                  <a:pt x="4537497" y="1013554"/>
                </a:cubicBezTo>
                <a:cubicBezTo>
                  <a:pt x="4364636" y="988097"/>
                  <a:pt x="4199279" y="1017724"/>
                  <a:pt x="4096260" y="1013554"/>
                </a:cubicBezTo>
                <a:cubicBezTo>
                  <a:pt x="3993241" y="1009384"/>
                  <a:pt x="3725288" y="1014299"/>
                  <a:pt x="3437697" y="1013554"/>
                </a:cubicBezTo>
                <a:cubicBezTo>
                  <a:pt x="3150106" y="1012809"/>
                  <a:pt x="2940919" y="981308"/>
                  <a:pt x="2634251" y="1013554"/>
                </a:cubicBezTo>
                <a:cubicBezTo>
                  <a:pt x="2327583" y="1045800"/>
                  <a:pt x="2164794" y="1037075"/>
                  <a:pt x="1903246" y="1013554"/>
                </a:cubicBezTo>
                <a:cubicBezTo>
                  <a:pt x="1641699" y="990033"/>
                  <a:pt x="1509307" y="983488"/>
                  <a:pt x="1172242" y="1013554"/>
                </a:cubicBezTo>
                <a:cubicBezTo>
                  <a:pt x="835177" y="1043620"/>
                  <a:pt x="436002" y="1045010"/>
                  <a:pt x="0" y="1013554"/>
                </a:cubicBezTo>
                <a:cubicBezTo>
                  <a:pt x="12571" y="778583"/>
                  <a:pt x="-16723" y="692291"/>
                  <a:pt x="0" y="496641"/>
                </a:cubicBezTo>
                <a:cubicBezTo>
                  <a:pt x="16723" y="300991"/>
                  <a:pt x="23216" y="127070"/>
                  <a:pt x="0" y="0"/>
                </a:cubicBezTo>
                <a:close/>
              </a:path>
            </a:pathLst>
          </a:custGeom>
          <a:solidFill>
            <a:srgbClr val="92D050"/>
          </a:solidFill>
          <a:ln w="19050">
            <a:solidFill>
              <a:schemeClr val="tx1">
                <a:lumMod val="75000"/>
                <a:lumOff val="25000"/>
              </a:schemeClr>
            </a:solidFill>
            <a:prstDash val="dash"/>
            <a:extLst>
              <a:ext uri="{C807C97D-BFC1-408E-A445-0C87EB9F89A2}">
                <ask:lineSketchStyleProps xmlns="" xmlns:ask="http://schemas.microsoft.com/office/drawing/2018/sketchyshapes" sd="5444665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19829C5E-E321-4C43-8A97-39225149A46C}"/>
              </a:ext>
            </a:extLst>
          </p:cNvPr>
          <p:cNvSpPr/>
          <p:nvPr/>
        </p:nvSpPr>
        <p:spPr>
          <a:xfrm>
            <a:off x="190228" y="4385217"/>
            <a:ext cx="6502672" cy="1563678"/>
          </a:xfrm>
          <a:custGeom>
            <a:avLst/>
            <a:gdLst>
              <a:gd name="connsiteX0" fmla="*/ 0 w 7244190"/>
              <a:gd name="connsiteY0" fmla="*/ 0 h 2215492"/>
              <a:gd name="connsiteX1" fmla="*/ 586121 w 7244190"/>
              <a:gd name="connsiteY1" fmla="*/ 0 h 2215492"/>
              <a:gd name="connsiteX2" fmla="*/ 1099800 w 7244190"/>
              <a:gd name="connsiteY2" fmla="*/ 0 h 2215492"/>
              <a:gd name="connsiteX3" fmla="*/ 1685921 w 7244190"/>
              <a:gd name="connsiteY3" fmla="*/ 0 h 2215492"/>
              <a:gd name="connsiteX4" fmla="*/ 2416925 w 7244190"/>
              <a:gd name="connsiteY4" fmla="*/ 0 h 2215492"/>
              <a:gd name="connsiteX5" fmla="*/ 3220372 w 7244190"/>
              <a:gd name="connsiteY5" fmla="*/ 0 h 2215492"/>
              <a:gd name="connsiteX6" fmla="*/ 3806493 w 7244190"/>
              <a:gd name="connsiteY6" fmla="*/ 0 h 2215492"/>
              <a:gd name="connsiteX7" fmla="*/ 4609939 w 7244190"/>
              <a:gd name="connsiteY7" fmla="*/ 0 h 2215492"/>
              <a:gd name="connsiteX8" fmla="*/ 5196060 w 7244190"/>
              <a:gd name="connsiteY8" fmla="*/ 0 h 2215492"/>
              <a:gd name="connsiteX9" fmla="*/ 5637297 w 7244190"/>
              <a:gd name="connsiteY9" fmla="*/ 0 h 2215492"/>
              <a:gd name="connsiteX10" fmla="*/ 6368302 w 7244190"/>
              <a:gd name="connsiteY10" fmla="*/ 0 h 2215492"/>
              <a:gd name="connsiteX11" fmla="*/ 7244190 w 7244190"/>
              <a:gd name="connsiteY11" fmla="*/ 0 h 2215492"/>
              <a:gd name="connsiteX12" fmla="*/ 7244190 w 7244190"/>
              <a:gd name="connsiteY12" fmla="*/ 531718 h 2215492"/>
              <a:gd name="connsiteX13" fmla="*/ 7244190 w 7244190"/>
              <a:gd name="connsiteY13" fmla="*/ 1085591 h 2215492"/>
              <a:gd name="connsiteX14" fmla="*/ 7244190 w 7244190"/>
              <a:gd name="connsiteY14" fmla="*/ 1661619 h 2215492"/>
              <a:gd name="connsiteX15" fmla="*/ 7244190 w 7244190"/>
              <a:gd name="connsiteY15" fmla="*/ 2215492 h 2215492"/>
              <a:gd name="connsiteX16" fmla="*/ 6513185 w 7244190"/>
              <a:gd name="connsiteY16" fmla="*/ 2215492 h 2215492"/>
              <a:gd name="connsiteX17" fmla="*/ 6071948 w 7244190"/>
              <a:gd name="connsiteY17" fmla="*/ 2215492 h 2215492"/>
              <a:gd name="connsiteX18" fmla="*/ 5558269 w 7244190"/>
              <a:gd name="connsiteY18" fmla="*/ 2215492 h 2215492"/>
              <a:gd name="connsiteX19" fmla="*/ 4972149 w 7244190"/>
              <a:gd name="connsiteY19" fmla="*/ 2215492 h 2215492"/>
              <a:gd name="connsiteX20" fmla="*/ 4530912 w 7244190"/>
              <a:gd name="connsiteY20" fmla="*/ 2215492 h 2215492"/>
              <a:gd name="connsiteX21" fmla="*/ 3944791 w 7244190"/>
              <a:gd name="connsiteY21" fmla="*/ 2215492 h 2215492"/>
              <a:gd name="connsiteX22" fmla="*/ 3141344 w 7244190"/>
              <a:gd name="connsiteY22" fmla="*/ 2215492 h 2215492"/>
              <a:gd name="connsiteX23" fmla="*/ 2337898 w 7244190"/>
              <a:gd name="connsiteY23" fmla="*/ 2215492 h 2215492"/>
              <a:gd name="connsiteX24" fmla="*/ 1679335 w 7244190"/>
              <a:gd name="connsiteY24" fmla="*/ 2215492 h 2215492"/>
              <a:gd name="connsiteX25" fmla="*/ 1165656 w 7244190"/>
              <a:gd name="connsiteY25" fmla="*/ 2215492 h 2215492"/>
              <a:gd name="connsiteX26" fmla="*/ 651977 w 7244190"/>
              <a:gd name="connsiteY26" fmla="*/ 2215492 h 2215492"/>
              <a:gd name="connsiteX27" fmla="*/ 0 w 7244190"/>
              <a:gd name="connsiteY27" fmla="*/ 2215492 h 2215492"/>
              <a:gd name="connsiteX28" fmla="*/ 0 w 7244190"/>
              <a:gd name="connsiteY28" fmla="*/ 1617309 h 2215492"/>
              <a:gd name="connsiteX29" fmla="*/ 0 w 7244190"/>
              <a:gd name="connsiteY29" fmla="*/ 1019126 h 2215492"/>
              <a:gd name="connsiteX30" fmla="*/ 0 w 7244190"/>
              <a:gd name="connsiteY30" fmla="*/ 0 h 2215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7244190" h="2215492" fill="none" extrusionOk="0">
                <a:moveTo>
                  <a:pt x="0" y="0"/>
                </a:moveTo>
                <a:cubicBezTo>
                  <a:pt x="269606" y="-994"/>
                  <a:pt x="296435" y="-5139"/>
                  <a:pt x="586121" y="0"/>
                </a:cubicBezTo>
                <a:cubicBezTo>
                  <a:pt x="875807" y="5139"/>
                  <a:pt x="854979" y="2261"/>
                  <a:pt x="1099800" y="0"/>
                </a:cubicBezTo>
                <a:cubicBezTo>
                  <a:pt x="1344621" y="-2261"/>
                  <a:pt x="1417634" y="-5728"/>
                  <a:pt x="1685921" y="0"/>
                </a:cubicBezTo>
                <a:cubicBezTo>
                  <a:pt x="1954208" y="5728"/>
                  <a:pt x="2168888" y="8319"/>
                  <a:pt x="2416925" y="0"/>
                </a:cubicBezTo>
                <a:cubicBezTo>
                  <a:pt x="2664962" y="-8319"/>
                  <a:pt x="2986272" y="37780"/>
                  <a:pt x="3220372" y="0"/>
                </a:cubicBezTo>
                <a:cubicBezTo>
                  <a:pt x="3454472" y="-37780"/>
                  <a:pt x="3673219" y="16022"/>
                  <a:pt x="3806493" y="0"/>
                </a:cubicBezTo>
                <a:cubicBezTo>
                  <a:pt x="3939767" y="-16022"/>
                  <a:pt x="4319470" y="-9425"/>
                  <a:pt x="4609939" y="0"/>
                </a:cubicBezTo>
                <a:cubicBezTo>
                  <a:pt x="4900408" y="9425"/>
                  <a:pt x="4954268" y="-19532"/>
                  <a:pt x="5196060" y="0"/>
                </a:cubicBezTo>
                <a:cubicBezTo>
                  <a:pt x="5437852" y="19532"/>
                  <a:pt x="5419738" y="11364"/>
                  <a:pt x="5637297" y="0"/>
                </a:cubicBezTo>
                <a:cubicBezTo>
                  <a:pt x="5854856" y="-11364"/>
                  <a:pt x="6095956" y="-35674"/>
                  <a:pt x="6368302" y="0"/>
                </a:cubicBezTo>
                <a:cubicBezTo>
                  <a:pt x="6640649" y="35674"/>
                  <a:pt x="7020364" y="-11086"/>
                  <a:pt x="7244190" y="0"/>
                </a:cubicBezTo>
                <a:cubicBezTo>
                  <a:pt x="7228957" y="158138"/>
                  <a:pt x="7227619" y="417978"/>
                  <a:pt x="7244190" y="531718"/>
                </a:cubicBezTo>
                <a:cubicBezTo>
                  <a:pt x="7260761" y="645458"/>
                  <a:pt x="7271620" y="959130"/>
                  <a:pt x="7244190" y="1085591"/>
                </a:cubicBezTo>
                <a:cubicBezTo>
                  <a:pt x="7216760" y="1212052"/>
                  <a:pt x="7268327" y="1404936"/>
                  <a:pt x="7244190" y="1661619"/>
                </a:cubicBezTo>
                <a:cubicBezTo>
                  <a:pt x="7220053" y="1918302"/>
                  <a:pt x="7256494" y="1990635"/>
                  <a:pt x="7244190" y="2215492"/>
                </a:cubicBezTo>
                <a:cubicBezTo>
                  <a:pt x="6892651" y="2220395"/>
                  <a:pt x="6833372" y="2192010"/>
                  <a:pt x="6513185" y="2215492"/>
                </a:cubicBezTo>
                <a:cubicBezTo>
                  <a:pt x="6192999" y="2238974"/>
                  <a:pt x="6162878" y="2211286"/>
                  <a:pt x="6071948" y="2215492"/>
                </a:cubicBezTo>
                <a:cubicBezTo>
                  <a:pt x="5981018" y="2219698"/>
                  <a:pt x="5663861" y="2214634"/>
                  <a:pt x="5558269" y="2215492"/>
                </a:cubicBezTo>
                <a:cubicBezTo>
                  <a:pt x="5452677" y="2216350"/>
                  <a:pt x="5228443" y="2188752"/>
                  <a:pt x="4972149" y="2215492"/>
                </a:cubicBezTo>
                <a:cubicBezTo>
                  <a:pt x="4715855" y="2242232"/>
                  <a:pt x="4683880" y="2214872"/>
                  <a:pt x="4530912" y="2215492"/>
                </a:cubicBezTo>
                <a:cubicBezTo>
                  <a:pt x="4377944" y="2216112"/>
                  <a:pt x="4082286" y="2204668"/>
                  <a:pt x="3944791" y="2215492"/>
                </a:cubicBezTo>
                <a:cubicBezTo>
                  <a:pt x="3807296" y="2226316"/>
                  <a:pt x="3384088" y="2206610"/>
                  <a:pt x="3141344" y="2215492"/>
                </a:cubicBezTo>
                <a:cubicBezTo>
                  <a:pt x="2898600" y="2224374"/>
                  <a:pt x="2596673" y="2197972"/>
                  <a:pt x="2337898" y="2215492"/>
                </a:cubicBezTo>
                <a:cubicBezTo>
                  <a:pt x="2079123" y="2233012"/>
                  <a:pt x="1992102" y="2192444"/>
                  <a:pt x="1679335" y="2215492"/>
                </a:cubicBezTo>
                <a:cubicBezTo>
                  <a:pt x="1366568" y="2238540"/>
                  <a:pt x="1335620" y="2230945"/>
                  <a:pt x="1165656" y="2215492"/>
                </a:cubicBezTo>
                <a:cubicBezTo>
                  <a:pt x="995692" y="2200039"/>
                  <a:pt x="783998" y="2197207"/>
                  <a:pt x="651977" y="2215492"/>
                </a:cubicBezTo>
                <a:cubicBezTo>
                  <a:pt x="519956" y="2233777"/>
                  <a:pt x="288753" y="2212730"/>
                  <a:pt x="0" y="2215492"/>
                </a:cubicBezTo>
                <a:cubicBezTo>
                  <a:pt x="16941" y="2000548"/>
                  <a:pt x="21311" y="1908222"/>
                  <a:pt x="0" y="1617309"/>
                </a:cubicBezTo>
                <a:cubicBezTo>
                  <a:pt x="-21311" y="1326396"/>
                  <a:pt x="21373" y="1142728"/>
                  <a:pt x="0" y="1019126"/>
                </a:cubicBezTo>
                <a:cubicBezTo>
                  <a:pt x="-21373" y="895524"/>
                  <a:pt x="40773" y="209796"/>
                  <a:pt x="0" y="0"/>
                </a:cubicBezTo>
                <a:close/>
              </a:path>
              <a:path w="7244190" h="2215492" stroke="0" extrusionOk="0">
                <a:moveTo>
                  <a:pt x="0" y="0"/>
                </a:moveTo>
                <a:cubicBezTo>
                  <a:pt x="267512" y="31486"/>
                  <a:pt x="356007" y="-11398"/>
                  <a:pt x="658563" y="0"/>
                </a:cubicBezTo>
                <a:cubicBezTo>
                  <a:pt x="961119" y="11398"/>
                  <a:pt x="1060681" y="29471"/>
                  <a:pt x="1317125" y="0"/>
                </a:cubicBezTo>
                <a:cubicBezTo>
                  <a:pt x="1573569" y="-29471"/>
                  <a:pt x="1695952" y="-4382"/>
                  <a:pt x="1830804" y="0"/>
                </a:cubicBezTo>
                <a:cubicBezTo>
                  <a:pt x="1965656" y="4382"/>
                  <a:pt x="2177170" y="29511"/>
                  <a:pt x="2489367" y="0"/>
                </a:cubicBezTo>
                <a:cubicBezTo>
                  <a:pt x="2801564" y="-29511"/>
                  <a:pt x="2888534" y="-21154"/>
                  <a:pt x="3003046" y="0"/>
                </a:cubicBezTo>
                <a:cubicBezTo>
                  <a:pt x="3117558" y="21154"/>
                  <a:pt x="3444152" y="13277"/>
                  <a:pt x="3806493" y="0"/>
                </a:cubicBezTo>
                <a:cubicBezTo>
                  <a:pt x="4168834" y="-13277"/>
                  <a:pt x="4150340" y="-16439"/>
                  <a:pt x="4392613" y="0"/>
                </a:cubicBezTo>
                <a:cubicBezTo>
                  <a:pt x="4634886" y="16439"/>
                  <a:pt x="4722561" y="18818"/>
                  <a:pt x="4906292" y="0"/>
                </a:cubicBezTo>
                <a:cubicBezTo>
                  <a:pt x="5090023" y="-18818"/>
                  <a:pt x="5352877" y="9476"/>
                  <a:pt x="5564855" y="0"/>
                </a:cubicBezTo>
                <a:cubicBezTo>
                  <a:pt x="5776833" y="-9476"/>
                  <a:pt x="6113423" y="19642"/>
                  <a:pt x="6368302" y="0"/>
                </a:cubicBezTo>
                <a:cubicBezTo>
                  <a:pt x="6623181" y="-19642"/>
                  <a:pt x="6870638" y="-24807"/>
                  <a:pt x="7244190" y="0"/>
                </a:cubicBezTo>
                <a:cubicBezTo>
                  <a:pt x="7229904" y="110909"/>
                  <a:pt x="7249967" y="389176"/>
                  <a:pt x="7244190" y="509563"/>
                </a:cubicBezTo>
                <a:cubicBezTo>
                  <a:pt x="7238413" y="629950"/>
                  <a:pt x="7262378" y="832069"/>
                  <a:pt x="7244190" y="1019126"/>
                </a:cubicBezTo>
                <a:cubicBezTo>
                  <a:pt x="7226002" y="1206183"/>
                  <a:pt x="7244506" y="1358461"/>
                  <a:pt x="7244190" y="1572999"/>
                </a:cubicBezTo>
                <a:cubicBezTo>
                  <a:pt x="7243874" y="1787537"/>
                  <a:pt x="7234910" y="2003523"/>
                  <a:pt x="7244190" y="2215492"/>
                </a:cubicBezTo>
                <a:cubicBezTo>
                  <a:pt x="7115187" y="2205986"/>
                  <a:pt x="6905698" y="2231295"/>
                  <a:pt x="6658069" y="2215492"/>
                </a:cubicBezTo>
                <a:cubicBezTo>
                  <a:pt x="6410440" y="2199689"/>
                  <a:pt x="6172367" y="2240949"/>
                  <a:pt x="5999506" y="2215492"/>
                </a:cubicBezTo>
                <a:cubicBezTo>
                  <a:pt x="5826645" y="2190035"/>
                  <a:pt x="5661288" y="2219662"/>
                  <a:pt x="5558269" y="2215492"/>
                </a:cubicBezTo>
                <a:cubicBezTo>
                  <a:pt x="5455250" y="2211322"/>
                  <a:pt x="5184858" y="2214561"/>
                  <a:pt x="4899707" y="2215492"/>
                </a:cubicBezTo>
                <a:cubicBezTo>
                  <a:pt x="4614556" y="2216423"/>
                  <a:pt x="4405499" y="2187791"/>
                  <a:pt x="4096260" y="2215492"/>
                </a:cubicBezTo>
                <a:cubicBezTo>
                  <a:pt x="3787021" y="2243193"/>
                  <a:pt x="3624947" y="2234045"/>
                  <a:pt x="3365256" y="2215492"/>
                </a:cubicBezTo>
                <a:cubicBezTo>
                  <a:pt x="3105565" y="2196939"/>
                  <a:pt x="2974423" y="2186206"/>
                  <a:pt x="2634251" y="2215492"/>
                </a:cubicBezTo>
                <a:cubicBezTo>
                  <a:pt x="2294080" y="2244778"/>
                  <a:pt x="2046083" y="2231055"/>
                  <a:pt x="1830804" y="2215492"/>
                </a:cubicBezTo>
                <a:cubicBezTo>
                  <a:pt x="1615525" y="2199929"/>
                  <a:pt x="1449496" y="2212362"/>
                  <a:pt x="1099800" y="2215492"/>
                </a:cubicBezTo>
                <a:cubicBezTo>
                  <a:pt x="750104" y="2218622"/>
                  <a:pt x="866332" y="2232119"/>
                  <a:pt x="658563" y="2215492"/>
                </a:cubicBezTo>
                <a:cubicBezTo>
                  <a:pt x="450794" y="2198865"/>
                  <a:pt x="172285" y="2224039"/>
                  <a:pt x="0" y="2215492"/>
                </a:cubicBezTo>
                <a:cubicBezTo>
                  <a:pt x="20" y="2009715"/>
                  <a:pt x="26490" y="1936542"/>
                  <a:pt x="0" y="1683774"/>
                </a:cubicBezTo>
                <a:cubicBezTo>
                  <a:pt x="-26490" y="1431006"/>
                  <a:pt x="22112" y="1282158"/>
                  <a:pt x="0" y="1085591"/>
                </a:cubicBezTo>
                <a:cubicBezTo>
                  <a:pt x="-22112" y="889024"/>
                  <a:pt x="5991" y="703290"/>
                  <a:pt x="0" y="509563"/>
                </a:cubicBezTo>
                <a:cubicBezTo>
                  <a:pt x="-5991" y="315836"/>
                  <a:pt x="24659" y="176196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  <a:prstDash val="dash"/>
            <a:extLst>
              <a:ext uri="{C807C97D-BFC1-408E-A445-0C87EB9F89A2}">
                <ask:lineSketchStyleProps xmlns="" xmlns:ask="http://schemas.microsoft.com/office/drawing/2018/sketchyshapes" sd="5444665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0A789A-46FF-4D31-A3A1-69C1DBBE1012}"/>
              </a:ext>
            </a:extLst>
          </p:cNvPr>
          <p:cNvSpPr txBox="1"/>
          <p:nvPr/>
        </p:nvSpPr>
        <p:spPr>
          <a:xfrm>
            <a:off x="-50531" y="4385217"/>
            <a:ext cx="6984190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GB" sz="1000" dirty="0"/>
          </a:p>
          <a:p>
            <a:pPr algn="ctr"/>
            <a:r>
              <a:rPr lang="en-GB" sz="1600" dirty="0"/>
              <a:t>Timber is a resource engineers use. Explain whether it is finite or non finite.  </a:t>
            </a:r>
          </a:p>
          <a:p>
            <a:pPr algn="ctr"/>
            <a:endParaRPr lang="en-GB" sz="1000" dirty="0"/>
          </a:p>
          <a:p>
            <a:pPr algn="ctr"/>
            <a:r>
              <a:rPr lang="en-GB" sz="1600" dirty="0"/>
              <a:t>What does the term sustainability mean?  </a:t>
            </a:r>
          </a:p>
          <a:p>
            <a:pPr algn="ctr"/>
            <a:endParaRPr lang="en-GB" sz="1000" dirty="0"/>
          </a:p>
          <a:p>
            <a:pPr algn="ctr"/>
            <a:r>
              <a:rPr lang="en-GB" sz="1600" dirty="0"/>
              <a:t>Explain, giving examples, how engineers affect the environment we live in.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639869-844A-46CE-ACD3-368F33E19D83}"/>
              </a:ext>
            </a:extLst>
          </p:cNvPr>
          <p:cNvSpPr txBox="1"/>
          <p:nvPr/>
        </p:nvSpPr>
        <p:spPr>
          <a:xfrm>
            <a:off x="358064" y="6733379"/>
            <a:ext cx="5900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Describe and explain ways in which engineers can produce clean non finite energy. </a:t>
            </a:r>
          </a:p>
        </p:txBody>
      </p:sp>
      <p:pic>
        <p:nvPicPr>
          <p:cNvPr id="10" name="Picture 28" descr="Be Honest">
            <a:extLst>
              <a:ext uri="{FF2B5EF4-FFF2-40B4-BE49-F238E27FC236}">
                <a16:creationId xmlns:a16="http://schemas.microsoft.com/office/drawing/2014/main" id="{66E4CF47-ED07-48AB-9F23-6C59826EF0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846" y="6224888"/>
            <a:ext cx="3262306" cy="252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A2F446F-5E1E-4F23-9BAE-A7C91C09A244}"/>
              </a:ext>
            </a:extLst>
          </p:cNvPr>
          <p:cNvSpPr txBox="1"/>
          <p:nvPr/>
        </p:nvSpPr>
        <p:spPr>
          <a:xfrm>
            <a:off x="1000631" y="3972508"/>
            <a:ext cx="5473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 lined paper – complete the following questions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4578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114</Words>
  <Application>Microsoft Office PowerPoint</Application>
  <PresentationFormat>A4 Paper (210x297 mm)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Skelton, D (SHS Teacher)</dc:creator>
  <cp:lastModifiedBy>Skelton, D (SHS Teacher)</cp:lastModifiedBy>
  <cp:revision>1</cp:revision>
  <dcterms:created xsi:type="dcterms:W3CDTF">2020-10-12T07:35:51Z</dcterms:created>
  <dcterms:modified xsi:type="dcterms:W3CDTF">2020-10-12T07:41:07Z</dcterms:modified>
</cp:coreProperties>
</file>